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5E91-85FD-4B20-AC17-46306B4B0468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E31B-D7DE-46A1-A314-1B0135F6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0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5E91-85FD-4B20-AC17-46306B4B0468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E31B-D7DE-46A1-A314-1B0135F6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6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5E91-85FD-4B20-AC17-46306B4B0468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E31B-D7DE-46A1-A314-1B0135F6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3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5E91-85FD-4B20-AC17-46306B4B0468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E31B-D7DE-46A1-A314-1B0135F6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3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5E91-85FD-4B20-AC17-46306B4B0468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E31B-D7DE-46A1-A314-1B0135F6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3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5E91-85FD-4B20-AC17-46306B4B0468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E31B-D7DE-46A1-A314-1B0135F6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8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5E91-85FD-4B20-AC17-46306B4B0468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E31B-D7DE-46A1-A314-1B0135F6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6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5E91-85FD-4B20-AC17-46306B4B0468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E31B-D7DE-46A1-A314-1B0135F6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9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5E91-85FD-4B20-AC17-46306B4B0468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E31B-D7DE-46A1-A314-1B0135F6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7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5E91-85FD-4B20-AC17-46306B4B0468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E31B-D7DE-46A1-A314-1B0135F6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1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5E91-85FD-4B20-AC17-46306B4B0468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AE31B-D7DE-46A1-A314-1B0135F6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0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D5E91-85FD-4B20-AC17-46306B4B0468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AE31B-D7DE-46A1-A314-1B0135F6F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5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c3da3-znK4&amp;feature=related&amp;safe=active" TargetMode="External"/><Relationship Id="rId2" Type="http://schemas.openxmlformats.org/officeDocument/2006/relationships/hyperlink" Target="http://www.mrsciguy.com/history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hyperlink" Target="http://www.slideshare.net/cfoltz/earth-science-chapter-32-relative-dating-which-came-firs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bobspixels.com/kaibab.org/images/gc_bapnt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2686051"/>
          </a:xfrm>
        </p:spPr>
        <p:txBody>
          <a:bodyPr>
            <a:normAutofit fontScale="90000"/>
          </a:bodyPr>
          <a:lstStyle/>
          <a:p>
            <a:r>
              <a:rPr lang="en-US" sz="8900" b="1" dirty="0"/>
              <a:t>Interpreting Geologic </a:t>
            </a:r>
            <a:r>
              <a:rPr lang="en-US" sz="8900" b="1" dirty="0" smtClean="0"/>
              <a:t>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Earth and Space Science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Earthcomm</a:t>
            </a:r>
            <a:r>
              <a:rPr lang="en-US" dirty="0" smtClean="0">
                <a:solidFill>
                  <a:srgbClr val="FF0000"/>
                </a:solidFill>
              </a:rPr>
              <a:t>: Understanding Your Environment, pages 53-55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38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5. </a:t>
            </a:r>
            <a:r>
              <a:rPr lang="en-US" b="1" dirty="0"/>
              <a:t>The law of included fragments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fragments that make up a rock are older than the entire sample.</a:t>
            </a:r>
            <a:endParaRPr lang="en-US" dirty="0"/>
          </a:p>
        </p:txBody>
      </p:sp>
      <p:pic>
        <p:nvPicPr>
          <p:cNvPr id="1026" name="Picture 2" descr="http://www.mrsciguy.com/sciimages/congl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2667000"/>
            <a:ext cx="485775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44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6. The </a:t>
            </a:r>
            <a:r>
              <a:rPr lang="en-US" b="1" dirty="0"/>
              <a:t>Law of Folds or Tilts: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ilts </a:t>
            </a:r>
            <a:r>
              <a:rPr lang="en-US" dirty="0"/>
              <a:t>in rocks are younger than the rocks themselves.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38400"/>
            <a:ext cx="6553199" cy="43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 Cross-section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00200"/>
            <a:ext cx="8077200" cy="4630738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04310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Geologic Cross-section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120589"/>
            <a:ext cx="7772400" cy="548658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50343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Geologic Cross-section </a:t>
            </a:r>
            <a:r>
              <a:rPr lang="en-US" dirty="0" smtClean="0"/>
              <a:t>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regentsearth.com/Tests/Clips/geohist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03036"/>
            <a:ext cx="6477000" cy="54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56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3886200" cy="5516563"/>
          </a:xfrm>
        </p:spPr>
        <p:txBody>
          <a:bodyPr/>
          <a:lstStyle/>
          <a:p>
            <a:r>
              <a:rPr lang="en-US" dirty="0" smtClean="0"/>
              <a:t>Geologic </a:t>
            </a:r>
            <a:r>
              <a:rPr lang="en-US" dirty="0"/>
              <a:t>events such as deposition, erosion, folding, faulting, uplift, subsidence, </a:t>
            </a:r>
            <a:r>
              <a:rPr lang="en-US" dirty="0" smtClean="0"/>
              <a:t>igneous intrusion</a:t>
            </a:r>
            <a:r>
              <a:rPr lang="en-US" dirty="0"/>
              <a:t>, volcanism, and metamorphism have changed the crust over time.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41051"/>
            <a:ext cx="5181600" cy="651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3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473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- Uplift </a:t>
            </a:r>
            <a:r>
              <a:rPr lang="en-US" dirty="0"/>
              <a:t>– process where areas of the </a:t>
            </a:r>
            <a:r>
              <a:rPr lang="en-US" dirty="0" smtClean="0"/>
              <a:t>Earth’s</a:t>
            </a:r>
          </a:p>
          <a:p>
            <a:pPr marL="0" indent="0">
              <a:buNone/>
            </a:pPr>
            <a:r>
              <a:rPr lang="en-US" dirty="0" smtClean="0"/>
              <a:t>              crust </a:t>
            </a:r>
            <a:r>
              <a:rPr lang="en-US" dirty="0"/>
              <a:t>are slowly raised due </a:t>
            </a:r>
            <a:r>
              <a:rPr lang="en-US" dirty="0" smtClean="0"/>
              <a:t>to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expansion </a:t>
            </a:r>
            <a:r>
              <a:rPr lang="en-US" dirty="0"/>
              <a:t>of </a:t>
            </a:r>
            <a:r>
              <a:rPr lang="en-US" dirty="0" smtClean="0"/>
              <a:t>the </a:t>
            </a:r>
            <a:r>
              <a:rPr lang="en-US" dirty="0"/>
              <a:t>surrounding rock layers</a:t>
            </a:r>
          </a:p>
          <a:p>
            <a:pPr>
              <a:buFont typeface="Wingdings"/>
              <a:buChar char="à"/>
            </a:pPr>
            <a:r>
              <a:rPr lang="en-US" dirty="0" smtClean="0"/>
              <a:t>rocks </a:t>
            </a:r>
            <a:r>
              <a:rPr lang="en-US" dirty="0"/>
              <a:t>tend </a:t>
            </a:r>
            <a:r>
              <a:rPr lang="en-US" dirty="0" smtClean="0"/>
              <a:t>to</a:t>
            </a:r>
            <a:r>
              <a:rPr lang="en-US" dirty="0" smtClean="0"/>
              <a:t> </a:t>
            </a:r>
            <a:r>
              <a:rPr lang="en-US" dirty="0" smtClean="0"/>
              <a:t>expand </a:t>
            </a:r>
            <a:r>
              <a:rPr lang="en-US" dirty="0"/>
              <a:t>when heated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32544"/>
            <a:ext cx="8610600" cy="373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- Subsidence </a:t>
            </a:r>
            <a:r>
              <a:rPr lang="en-US" dirty="0"/>
              <a:t>– process where areas of </a:t>
            </a:r>
            <a:r>
              <a:rPr lang="en-US" dirty="0" smtClean="0"/>
              <a:t>the</a:t>
            </a:r>
          </a:p>
          <a:p>
            <a:pPr marL="0" indent="0">
              <a:buNone/>
            </a:pPr>
            <a:r>
              <a:rPr lang="en-US" dirty="0" smtClean="0"/>
              <a:t>                     Earth’s </a:t>
            </a:r>
            <a:r>
              <a:rPr lang="en-US" dirty="0"/>
              <a:t>crust slowly sink due to </a:t>
            </a:r>
          </a:p>
          <a:p>
            <a:pPr marL="0" indent="0">
              <a:buNone/>
            </a:pPr>
            <a:r>
              <a:rPr lang="en-US" dirty="0" smtClean="0"/>
              <a:t>                      the contraction </a:t>
            </a:r>
            <a:r>
              <a:rPr lang="en-US" dirty="0"/>
              <a:t>of </a:t>
            </a:r>
            <a:r>
              <a:rPr lang="en-US" dirty="0" smtClean="0"/>
              <a:t>surrounding rocks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rocks tend to contract when cooled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352800"/>
            <a:ext cx="8077200" cy="350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6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</a:t>
            </a:r>
            <a:r>
              <a:rPr lang="en-US" dirty="0" smtClean="0"/>
              <a:t>Basic </a:t>
            </a:r>
            <a:r>
              <a:rPr lang="en-US" dirty="0"/>
              <a:t>Geologic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Check out this </a:t>
            </a:r>
            <a:r>
              <a:rPr lang="en-US" dirty="0" smtClean="0">
                <a:hlinkClick r:id="rId2"/>
              </a:rPr>
              <a:t>website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YouTube clip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Helpful website</a:t>
            </a:r>
            <a:endParaRPr lang="en-US" dirty="0"/>
          </a:p>
        </p:txBody>
      </p:sp>
      <p:pic>
        <p:nvPicPr>
          <p:cNvPr id="1038" name="Picture 14" descr="http://regentsearth.com/Tests/Clips/geohist3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0"/>
            <a:ext cx="5181600" cy="432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98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Principle of Superposition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Younger </a:t>
            </a:r>
            <a:r>
              <a:rPr lang="en-US" dirty="0"/>
              <a:t>sedimentary and volcanic rocks are </a:t>
            </a:r>
            <a:r>
              <a:rPr lang="en-US" dirty="0" smtClean="0"/>
              <a:t>deposited </a:t>
            </a:r>
            <a:r>
              <a:rPr lang="en-US" dirty="0"/>
              <a:t>on top of older rocks</a:t>
            </a:r>
          </a:p>
          <a:p>
            <a:endParaRPr lang="en-US" dirty="0"/>
          </a:p>
        </p:txBody>
      </p:sp>
      <p:pic>
        <p:nvPicPr>
          <p:cNvPr id="5" name="Picture 5" descr="gc_bapn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7391400" cy="445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1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2. Principle of Original Horizontality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Sedimentary </a:t>
            </a:r>
            <a:r>
              <a:rPr lang="en-US" dirty="0"/>
              <a:t>and volcanic rocks are laid </a:t>
            </a:r>
            <a:r>
              <a:rPr lang="en-US" dirty="0" smtClean="0"/>
              <a:t>down in </a:t>
            </a:r>
            <a:r>
              <a:rPr lang="en-US" dirty="0"/>
              <a:t>approximately horizontal layers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7315200" cy="362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18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3. Principle of Lateral Continuity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Sedimentary </a:t>
            </a:r>
            <a:r>
              <a:rPr lang="en-US" dirty="0"/>
              <a:t>and volcanic rocks are laid down </a:t>
            </a:r>
            <a:r>
              <a:rPr lang="en-US" dirty="0" smtClean="0"/>
              <a:t>in </a:t>
            </a:r>
            <a:r>
              <a:rPr lang="en-US" dirty="0"/>
              <a:t>layers that are usually much wider (lateral </a:t>
            </a:r>
            <a:r>
              <a:rPr lang="en-US" dirty="0" smtClean="0"/>
              <a:t>extent) than </a:t>
            </a:r>
            <a:r>
              <a:rPr lang="en-US" dirty="0"/>
              <a:t>they are thick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86106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5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4. Principle Crosscutting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</a:t>
            </a:r>
            <a:r>
              <a:rPr lang="en-US" dirty="0"/>
              <a:t>one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rock </a:t>
            </a:r>
            <a:r>
              <a:rPr lang="en-US" dirty="0"/>
              <a:t>or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geologic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structure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cuts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across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another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rock </a:t>
            </a:r>
            <a:r>
              <a:rPr lang="en-US" dirty="0"/>
              <a:t>unit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or </a:t>
            </a:r>
            <a:r>
              <a:rPr lang="en-US" dirty="0"/>
              <a:t>geologic feature </a:t>
            </a:r>
            <a:r>
              <a:rPr lang="en-US" dirty="0" smtClean="0"/>
              <a:t>the cutter </a:t>
            </a:r>
            <a:r>
              <a:rPr lang="en-US" dirty="0"/>
              <a:t>is younger than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rock which </a:t>
            </a:r>
            <a:r>
              <a:rPr lang="en-US" dirty="0" smtClean="0"/>
              <a:t>is being </a:t>
            </a:r>
            <a:r>
              <a:rPr lang="en-US" dirty="0"/>
              <a:t>cut</a:t>
            </a:r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618" y="914400"/>
            <a:ext cx="6858000" cy="426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46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260</Words>
  <Application>Microsoft Office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Interpreting Geologic History</vt:lpstr>
      <vt:lpstr>PowerPoint Presentation</vt:lpstr>
      <vt:lpstr>PowerPoint Presentation</vt:lpstr>
      <vt:lpstr>PowerPoint Presentation</vt:lpstr>
      <vt:lpstr>6 Basic Geologic Principles</vt:lpstr>
      <vt:lpstr>1. Principle of Superposition</vt:lpstr>
      <vt:lpstr>2. Principle of Original Horizontality</vt:lpstr>
      <vt:lpstr>3. Principle of Lateral Continuity</vt:lpstr>
      <vt:lpstr>4. Principle Crosscutting Relationships</vt:lpstr>
      <vt:lpstr>5. The law of included fragments</vt:lpstr>
      <vt:lpstr>6. The Law of Folds or Tilts:</vt:lpstr>
      <vt:lpstr>Geologic Cross-section #1</vt:lpstr>
      <vt:lpstr>Geologic Cross-section #2</vt:lpstr>
      <vt:lpstr>Geologic Cross-section #3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Interpreting Geologic History Earthcomm: Understanding Your Environment, pages 53-55 </dc:title>
  <dc:creator>Windows User</dc:creator>
  <cp:lastModifiedBy>Windows User</cp:lastModifiedBy>
  <cp:revision>11</cp:revision>
  <dcterms:created xsi:type="dcterms:W3CDTF">2012-10-22T16:55:38Z</dcterms:created>
  <dcterms:modified xsi:type="dcterms:W3CDTF">2012-10-24T17:00:36Z</dcterms:modified>
</cp:coreProperties>
</file>